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7"/>
  </p:normalViewPr>
  <p:slideViewPr>
    <p:cSldViewPr snapToGrid="0">
      <p:cViewPr varScale="1">
        <p:scale>
          <a:sx n="90" d="100"/>
          <a:sy n="90" d="100"/>
        </p:scale>
        <p:origin x="23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A40B4-10D8-4AEA-8381-7ED84D569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7E4566-F177-4491-BDA6-4C9316227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5B36AA-EFBF-4E29-AF38-EDF1298AA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5A68-2089-4F72-8B89-AEBF80D01A05}" type="datetimeFigureOut">
              <a:rPr lang="ru-BY" smtClean="0"/>
              <a:t>12/13/22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0A04E9-80D6-4DBB-9B38-B30239D93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2D72FE-3540-49A3-A831-81DEB81E2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41BB-A257-4D34-A2A2-E1AF0EA0C2A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810554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12988-7882-45D3-9D6D-2912C8E97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4A283F-A178-43A1-9338-BF5412B6D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EBA0C-0381-439A-867D-B8D74BBB2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5A68-2089-4F72-8B89-AEBF80D01A05}" type="datetimeFigureOut">
              <a:rPr lang="ru-BY" smtClean="0"/>
              <a:t>12/13/22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3DA6AD-18E9-4687-B922-7645767D0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B79B9-5496-423A-A711-FD3FB727E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41BB-A257-4D34-A2A2-E1AF0EA0C2A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80371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731B4E-1A35-4990-999F-1C1BD7B60B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CD4FA6-7969-4E62-9FBE-FF63685F6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3F22E3-EE9C-4B90-99B8-CC41732B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5A68-2089-4F72-8B89-AEBF80D01A05}" type="datetimeFigureOut">
              <a:rPr lang="ru-BY" smtClean="0"/>
              <a:t>12/13/22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C84153-F885-4D84-A1CA-DED08DBEC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F48094-3F70-4355-86C2-663ED7355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41BB-A257-4D34-A2A2-E1AF0EA0C2A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094765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51153-6EA1-4EB9-8C41-4BBD350D2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454E5C-6DE3-44C7-B7C9-A023AB8A8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5EA4F9-A5F9-41FD-88B1-70A6AB41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5A68-2089-4F72-8B89-AEBF80D01A05}" type="datetimeFigureOut">
              <a:rPr lang="ru-BY" smtClean="0"/>
              <a:t>12/13/22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348041-1DFC-428A-8114-7073D0960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8CF7FF-5A88-4AA2-A0F1-12FD93C0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41BB-A257-4D34-A2A2-E1AF0EA0C2A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57503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1AB9DB-6ABF-40A5-822C-6936AF8CB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6B8685-50AE-4AC1-9CAB-A05C69A2C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73C121-A2ED-4E18-87B4-DEFAE7897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5A68-2089-4F72-8B89-AEBF80D01A05}" type="datetimeFigureOut">
              <a:rPr lang="ru-BY" smtClean="0"/>
              <a:t>12/13/22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4BD079-8DF0-4C6F-B455-B5C6AB34A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C80B2A-5A16-488C-A66A-2E412FCB0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41BB-A257-4D34-A2A2-E1AF0EA0C2A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92096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6F738-28D1-4C23-9890-72DA7443B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6B7424-809B-444F-BF87-95CEE644D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90309D-8B93-4A49-AA34-2D060967E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A446D9-6449-4A2F-BAEA-EAB5A90F7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5A68-2089-4F72-8B89-AEBF80D01A05}" type="datetimeFigureOut">
              <a:rPr lang="ru-BY" smtClean="0"/>
              <a:t>12/13/22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5284AB-A1BD-46B1-A3FE-69C0805C8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FCD123-7BE9-4D13-9AE3-3C1E3B60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41BB-A257-4D34-A2A2-E1AF0EA0C2A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528710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7AF8E-C0A1-48E8-BA5C-FC2DAD351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B1B5FA-863F-46C4-BEAF-D4F2ECB67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369233-0BC7-433D-AF76-9DDCADD96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403D8F-5A60-4F84-BF65-42CD8915D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A9F724-F892-4C4C-BAA7-44DDF7777B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72F89B-014D-4209-81AF-104EF7EE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5A68-2089-4F72-8B89-AEBF80D01A05}" type="datetimeFigureOut">
              <a:rPr lang="ru-BY" smtClean="0"/>
              <a:t>12/13/22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3EFBE68-E52D-4CAC-A0A9-95CC0AA75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44A08B-D67C-4650-9CE4-51564B059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41BB-A257-4D34-A2A2-E1AF0EA0C2A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472102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7EBE6-D6EA-4EDD-B9B0-9EB585C08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77B615-2112-4B21-B518-0D4DFF8D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5A68-2089-4F72-8B89-AEBF80D01A05}" type="datetimeFigureOut">
              <a:rPr lang="ru-BY" smtClean="0"/>
              <a:t>12/13/22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E239C6D-5EAD-4CD6-8CD9-BAEB97994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B401548-CE65-4904-AC2F-F8746A2D0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41BB-A257-4D34-A2A2-E1AF0EA0C2A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768832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520454-B06D-457A-B76A-038666071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5A68-2089-4F72-8B89-AEBF80D01A05}" type="datetimeFigureOut">
              <a:rPr lang="ru-BY" smtClean="0"/>
              <a:t>12/13/22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F34CB9-FEFF-4788-8E20-61F97FC0F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D6331A-1578-460A-98A4-230AE3273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41BB-A257-4D34-A2A2-E1AF0EA0C2A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05864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6FE34-F6ED-44B2-8F12-FB8365D4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38232C-5C9D-41E6-A50C-1A8449F76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140ADB-A1C7-4434-BA6D-2F8EDDC1B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200B10-44DF-4F0A-98A0-95251DA88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5A68-2089-4F72-8B89-AEBF80D01A05}" type="datetimeFigureOut">
              <a:rPr lang="ru-BY" smtClean="0"/>
              <a:t>12/13/22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AFC175-A02F-450C-B459-FADC953FE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54D7E4-CE03-4DBA-B381-C32D9E3DB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41BB-A257-4D34-A2A2-E1AF0EA0C2A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133045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661D9E-C70B-4A76-AA99-E5FF643B9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54A0A7-2182-4AA8-B3FC-6C5D868FE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59D7F4-3F77-4D63-B01F-86716B882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7C3EB-2E26-4D5F-B18E-450169270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5A68-2089-4F72-8B89-AEBF80D01A05}" type="datetimeFigureOut">
              <a:rPr lang="ru-BY" smtClean="0"/>
              <a:t>12/13/22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DBB81F-C882-4062-B0DF-B70883BA1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CA5BE6-DA71-4E8A-9542-503642B6B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41BB-A257-4D34-A2A2-E1AF0EA0C2A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526795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F16101-46A4-447C-A69C-5B9B9BABC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92E020-5D6A-4351-BFFC-2631BD400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F0CEF5-50AB-4A5E-811C-668C2D5379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5A68-2089-4F72-8B89-AEBF80D01A05}" type="datetimeFigureOut">
              <a:rPr lang="ru-BY" smtClean="0"/>
              <a:t>12/13/22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58C590-62E2-4310-A18C-C2E51FC7A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A75C6-AA9B-46C1-B54E-B9DEDEF74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E41BB-A257-4D34-A2A2-E1AF0EA0C2A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4776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605258-6147-47E8-8D39-D92B810C2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12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F0FE6C-6EFA-4178-BA8E-5663777DA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87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855F2E-8BC5-4777-BF7A-FB492CDB7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61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5BD94B-3ECA-423C-9046-0B5DF7982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36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AF2FED-EFAB-4998-99BA-6EAFCE3FA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67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AFDEB5-3CCA-44A3-B6DC-D805F9F0E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71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3FB328-2DE7-4B5B-849C-92522DF4C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28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6B02DF-9A07-459C-BA19-94AE22FC9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70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677A0D-6F13-4B88-8EE1-F264D5872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14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F68A91-CFE1-4CDF-8DEE-7343FA994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33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882411-4A43-4FEB-841B-08CAB3836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85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DF234A-19D0-4D4F-ABD8-493F2D2C5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69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39F858-05DD-4321-8B55-C0C40C3D8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53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0DEEA3-9B3F-438A-A5C8-995BDD25D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48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9BEDFF-3CA7-454D-BE84-7A6BA7BD9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76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D6167E-2944-4FF9-A516-C7FD02FC6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96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0FA6FB-7FDD-472D-B660-CD62F5E2D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14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0F4DC8-D957-40ED-A15E-BB59533C2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75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DBD9FC-6DAE-4266-A9E2-1DB37F9D3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52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F54953-B904-4B48-9314-C9781C64C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75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404C1B-E986-484F-948C-D522127FD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69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BB7A5F-2DC5-4CC6-B66C-B965FEAF9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85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4A9637-64DE-4580-AC7D-85AC698F0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76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78E616-03C6-479A-9A10-973F5CFDF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10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F170F6-E1FF-4B01-B53E-BD7D70B29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2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951EB8-DA8D-46F3-B686-E72AEDAC8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87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B2BCB2-63DD-4362-AAB4-863C6C0A9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3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655790-0C3A-4653-815A-7CAE36626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39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11E250-2EEF-4AE3-8E80-89D9D1EC7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47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54938A-3F35-4CE3-AAD0-5D2D3B0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72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2264BB-93B6-4B8C-8523-EBC2BE4CE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75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D86F55-1FFD-453B-A213-81FA170C9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0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187E0B6-EF7D-AD27-D0CB-F7DA471AEF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30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A90D62-EA16-4683-8404-0EEFA0246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0"/>
            <a:ext cx="12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952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0</Words>
  <Application>Microsoft Macintosh PowerPoint</Application>
  <PresentationFormat>Широкоэкранный</PresentationFormat>
  <Paragraphs>0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Косаревская Полина Александровна</cp:lastModifiedBy>
  <cp:revision>3</cp:revision>
  <dcterms:created xsi:type="dcterms:W3CDTF">2022-10-25T11:14:22Z</dcterms:created>
  <dcterms:modified xsi:type="dcterms:W3CDTF">2022-12-13T06:49:55Z</dcterms:modified>
</cp:coreProperties>
</file>